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an\Desktop\CARPETA COMPARTIDA\masqueempleo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"/>
            <a:ext cx="6858000" cy="10043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DSC_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9" y="827585"/>
            <a:ext cx="4104456" cy="2736304"/>
          </a:xfrm>
          <a:prstGeom prst="rect">
            <a:avLst/>
          </a:prstGeom>
        </p:spPr>
      </p:pic>
      <p:pic>
        <p:nvPicPr>
          <p:cNvPr id="10" name="9 Imagen" descr="DSC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696" y="4716016"/>
            <a:ext cx="3969060" cy="2646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_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323528"/>
            <a:ext cx="4365104" cy="2910069"/>
          </a:xfrm>
          <a:prstGeom prst="rect">
            <a:avLst/>
          </a:prstGeom>
        </p:spPr>
      </p:pic>
      <p:pic>
        <p:nvPicPr>
          <p:cNvPr id="3" name="2 Imagen" descr="DSC_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2936" y="3419872"/>
            <a:ext cx="3753036" cy="2502024"/>
          </a:xfrm>
          <a:prstGeom prst="rect">
            <a:avLst/>
          </a:prstGeom>
        </p:spPr>
      </p:pic>
      <p:pic>
        <p:nvPicPr>
          <p:cNvPr id="4" name="3 Imagen" descr="DSC_0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6084168"/>
            <a:ext cx="3969060" cy="2646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_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755576"/>
            <a:ext cx="4833156" cy="3222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</dc:creator>
  <cp:lastModifiedBy>plan</cp:lastModifiedBy>
  <cp:revision>5</cp:revision>
  <dcterms:created xsi:type="dcterms:W3CDTF">2013-10-10T11:44:45Z</dcterms:created>
  <dcterms:modified xsi:type="dcterms:W3CDTF">2013-10-10T12:00:53Z</dcterms:modified>
</cp:coreProperties>
</file>